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handoutMasterIdLst>
    <p:handoutMasterId r:id="rId13"/>
  </p:handoutMasterIdLst>
  <p:sldIdLst>
    <p:sldId id="257" r:id="rId2"/>
    <p:sldId id="262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 rtl="0"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E3FDE45-AF77-4B5C-9715-49D594BDF05E}"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66788" autoAdjust="0"/>
  </p:normalViewPr>
  <p:slideViewPr>
    <p:cSldViewPr snapToGrid="0" showGuides="1">
      <p:cViewPr varScale="1">
        <p:scale>
          <a:sx n="59" d="100"/>
          <a:sy n="59" d="100"/>
        </p:scale>
        <p:origin x="1618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3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ke Test User" userId="SID-0" providerId="Test" clId="FakeClientId"/>
    <pc:docChg chg="undo redo modSld modMainMaster modNotesMaster modHandout">
      <pc:chgData name="Fake Test User" userId="SID-0" providerId="Test" clId="FakeClientId" dt="2018-12-03T09:14:55.577" v="143" actId="790"/>
      <pc:docMkLst>
        <pc:docMk/>
      </pc:docMkLst>
      <pc:sldChg chg="modNotes">
        <pc:chgData name="Fake Test User" userId="SID-0" providerId="Test" clId="FakeClientId" dt="2018-12-03T09:05:00.878" v="16" actId="790"/>
        <pc:sldMkLst>
          <pc:docMk/>
          <pc:sldMk cId="1756136185" sldId="257"/>
        </pc:sldMkLst>
      </pc:sldChg>
      <pc:sldChg chg="modNotes">
        <pc:chgData name="Fake Test User" userId="SID-0" providerId="Test" clId="FakeClientId" dt="2018-12-03T09:04:57.894" v="15" actId="790"/>
        <pc:sldMkLst>
          <pc:docMk/>
          <pc:sldMk cId="3432416375" sldId="258"/>
        </pc:sldMkLst>
      </pc:sldChg>
      <pc:sldChg chg="mod modNotes">
        <pc:chgData name="Fake Test User" userId="SID-0" providerId="Test" clId="FakeClientId" dt="2018-12-03T09:04:54.784" v="14" actId="790"/>
        <pc:sldMkLst>
          <pc:docMk/>
          <pc:sldMk cId="1177092903" sldId="259"/>
        </pc:sldMkLst>
      </pc:sldChg>
      <pc:sldChg chg="modSp modNotes">
        <pc:chgData name="Fake Test User" userId="SID-0" providerId="Test" clId="FakeClientId" dt="2018-12-03T09:04:51.644" v="13" actId="790"/>
        <pc:sldMkLst>
          <pc:docMk/>
          <pc:sldMk cId="2448389070" sldId="260"/>
        </pc:sldMkLst>
        <pc:graphicFrameChg chg="modGraphic">
          <ac:chgData name="Fake Test User" userId="SID-0" providerId="Test" clId="FakeClientId" dt="2018-12-03T09:03:09.735" v="0" actId="790"/>
          <ac:graphicFrameMkLst>
            <pc:docMk/>
            <pc:sldMk cId="2448389070" sldId="260"/>
            <ac:graphicFrameMk id="4" creationId="{00000000-0000-0000-0000-000000000000}"/>
          </ac:graphicFrameMkLst>
        </pc:graphicFrameChg>
      </pc:sldChg>
      <pc:sldChg chg="modSp modNotes">
        <pc:chgData name="Fake Test User" userId="SID-0" providerId="Test" clId="FakeClientId" dt="2018-12-03T09:04:47.954" v="12" actId="790"/>
        <pc:sldMkLst>
          <pc:docMk/>
          <pc:sldMk cId="997282786" sldId="261"/>
        </pc:sldMkLst>
        <pc:graphicFrameChg chg="mod">
          <ac:chgData name="Fake Test User" userId="SID-0" providerId="Test" clId="FakeClientId" dt="2018-12-03T09:03:20.266" v="4" actId="27636"/>
          <ac:graphicFrameMkLst>
            <pc:docMk/>
            <pc:sldMk cId="997282786" sldId="261"/>
            <ac:graphicFrameMk id="9" creationId="{00000000-0000-0000-0000-000000000000}"/>
          </ac:graphicFrameMkLst>
        </pc:graphicFrameChg>
      </pc:sldChg>
      <pc:sldMasterChg chg="modSp modSldLayout">
        <pc:chgData name="Fake Test User" userId="SID-0" providerId="Test" clId="FakeClientId" dt="2018-12-03T09:13:38.690" v="141" actId="1036"/>
        <pc:sldMasterMkLst>
          <pc:docMk/>
          <pc:sldMasterMk cId="981562976" sldId="2147483660"/>
        </pc:sldMasterMkLst>
        <pc:spChg chg="mod">
          <ac:chgData name="Fake Test User" userId="SID-0" providerId="Test" clId="FakeClientId" dt="2018-12-03T09:05:37.844" v="17" actId="790"/>
          <ac:spMkLst>
            <pc:docMk/>
            <pc:sldMasterMk cId="981562976" sldId="2147483660"/>
            <ac:spMk id="2" creationId="{00000000-0000-0000-0000-000000000000}"/>
          </ac:spMkLst>
        </pc:spChg>
        <pc:spChg chg="mod">
          <ac:chgData name="Fake Test User" userId="SID-0" providerId="Test" clId="FakeClientId" dt="2018-12-03T09:05:37.844" v="17" actId="790"/>
          <ac:spMkLst>
            <pc:docMk/>
            <pc:sldMasterMk cId="981562976" sldId="2147483660"/>
            <ac:spMk id="3" creationId="{00000000-0000-0000-0000-000000000000}"/>
          </ac:spMkLst>
        </pc:spChg>
        <pc:spChg chg="mod">
          <ac:chgData name="Fake Test User" userId="SID-0" providerId="Test" clId="FakeClientId" dt="2018-12-03T09:05:37.844" v="17" actId="790"/>
          <ac:spMkLst>
            <pc:docMk/>
            <pc:sldMasterMk cId="981562976" sldId="2147483660"/>
            <ac:spMk id="4" creationId="{00000000-0000-0000-0000-000000000000}"/>
          </ac:spMkLst>
        </pc:spChg>
        <pc:spChg chg="mod">
          <ac:chgData name="Fake Test User" userId="SID-0" providerId="Test" clId="FakeClientId" dt="2018-12-03T09:05:37.844" v="17" actId="790"/>
          <ac:spMkLst>
            <pc:docMk/>
            <pc:sldMasterMk cId="981562976" sldId="2147483660"/>
            <ac:spMk id="5" creationId="{00000000-0000-0000-0000-000000000000}"/>
          </ac:spMkLst>
        </pc:spChg>
        <pc:spChg chg="mod">
          <ac:chgData name="Fake Test User" userId="SID-0" providerId="Test" clId="FakeClientId" dt="2018-12-03T09:05:37.844" v="17" actId="790"/>
          <ac:spMkLst>
            <pc:docMk/>
            <pc:sldMasterMk cId="981562976" sldId="2147483660"/>
            <ac:spMk id="6" creationId="{00000000-0000-0000-0000-000000000000}"/>
          </ac:spMkLst>
        </pc:spChg>
        <pc:sldLayoutChg chg="modSp">
          <pc:chgData name="Fake Test User" userId="SID-0" providerId="Test" clId="FakeClientId" dt="2018-12-03T09:05:40.719" v="18" actId="790"/>
          <pc:sldLayoutMkLst>
            <pc:docMk/>
            <pc:sldMasterMk cId="981562976" sldId="2147483660"/>
            <pc:sldLayoutMk cId="2483261190" sldId="2147483661"/>
          </pc:sldLayoutMkLst>
          <pc:spChg chg="mod">
            <ac:chgData name="Fake Test User" userId="SID-0" providerId="Test" clId="FakeClientId" dt="2018-12-03T09:05:40.719" v="18" actId="790"/>
            <ac:spMkLst>
              <pc:docMk/>
              <pc:sldMasterMk cId="981562976" sldId="2147483660"/>
              <pc:sldLayoutMk cId="2483261190" sldId="2147483661"/>
              <ac:spMk id="2" creationId="{00000000-0000-0000-0000-000000000000}"/>
            </ac:spMkLst>
          </pc:spChg>
          <pc:spChg chg="mod">
            <ac:chgData name="Fake Test User" userId="SID-0" providerId="Test" clId="FakeClientId" dt="2018-12-03T09:05:40.719" v="18" actId="790"/>
            <ac:spMkLst>
              <pc:docMk/>
              <pc:sldMasterMk cId="981562976" sldId="2147483660"/>
              <pc:sldLayoutMk cId="2483261190" sldId="2147483661"/>
              <ac:spMk id="3" creationId="{00000000-0000-0000-0000-000000000000}"/>
            </ac:spMkLst>
          </pc:spChg>
          <pc:spChg chg="mod">
            <ac:chgData name="Fake Test User" userId="SID-0" providerId="Test" clId="FakeClientId" dt="2018-12-03T09:05:40.719" v="18" actId="790"/>
            <ac:spMkLst>
              <pc:docMk/>
              <pc:sldMasterMk cId="981562976" sldId="2147483660"/>
              <pc:sldLayoutMk cId="2483261190" sldId="2147483661"/>
              <ac:spMk id="4" creationId="{00000000-0000-0000-0000-000000000000}"/>
            </ac:spMkLst>
          </pc:spChg>
          <pc:spChg chg="mod">
            <ac:chgData name="Fake Test User" userId="SID-0" providerId="Test" clId="FakeClientId" dt="2018-12-03T09:05:40.719" v="18" actId="790"/>
            <ac:spMkLst>
              <pc:docMk/>
              <pc:sldMasterMk cId="981562976" sldId="2147483660"/>
              <pc:sldLayoutMk cId="2483261190" sldId="2147483661"/>
              <ac:spMk id="5" creationId="{00000000-0000-0000-0000-000000000000}"/>
            </ac:spMkLst>
          </pc:spChg>
          <pc:spChg chg="mod">
            <ac:chgData name="Fake Test User" userId="SID-0" providerId="Test" clId="FakeClientId" dt="2018-12-03T09:05:40.719" v="18" actId="790"/>
            <ac:spMkLst>
              <pc:docMk/>
              <pc:sldMasterMk cId="981562976" sldId="2147483660"/>
              <pc:sldLayoutMk cId="2483261190" sldId="2147483661"/>
              <ac:spMk id="6" creationId="{00000000-0000-0000-0000-000000000000}"/>
            </ac:spMkLst>
          </pc:spChg>
        </pc:sldLayoutChg>
        <pc:sldLayoutChg chg="modSp">
          <pc:chgData name="Fake Test User" userId="SID-0" providerId="Test" clId="FakeClientId" dt="2018-12-03T09:05:43.297" v="19" actId="790"/>
          <pc:sldLayoutMkLst>
            <pc:docMk/>
            <pc:sldMasterMk cId="981562976" sldId="2147483660"/>
            <pc:sldLayoutMk cId="1702466837" sldId="2147483662"/>
          </pc:sldLayoutMkLst>
          <pc:spChg chg="mod">
            <ac:chgData name="Fake Test User" userId="SID-0" providerId="Test" clId="FakeClientId" dt="2018-12-03T09:05:43.297" v="19" actId="790"/>
            <ac:spMkLst>
              <pc:docMk/>
              <pc:sldMasterMk cId="981562976" sldId="2147483660"/>
              <pc:sldLayoutMk cId="1702466837" sldId="2147483662"/>
              <ac:spMk id="2" creationId="{00000000-0000-0000-0000-000000000000}"/>
            </ac:spMkLst>
          </pc:spChg>
          <pc:spChg chg="mod">
            <ac:chgData name="Fake Test User" userId="SID-0" providerId="Test" clId="FakeClientId" dt="2018-12-03T09:05:43.297" v="19" actId="790"/>
            <ac:spMkLst>
              <pc:docMk/>
              <pc:sldMasterMk cId="981562976" sldId="2147483660"/>
              <pc:sldLayoutMk cId="1702466837" sldId="2147483662"/>
              <ac:spMk id="3" creationId="{00000000-0000-0000-0000-000000000000}"/>
            </ac:spMkLst>
          </pc:spChg>
          <pc:spChg chg="mod">
            <ac:chgData name="Fake Test User" userId="SID-0" providerId="Test" clId="FakeClientId" dt="2018-12-03T09:05:43.297" v="19" actId="790"/>
            <ac:spMkLst>
              <pc:docMk/>
              <pc:sldMasterMk cId="981562976" sldId="2147483660"/>
              <pc:sldLayoutMk cId="1702466837" sldId="2147483662"/>
              <ac:spMk id="4" creationId="{00000000-0000-0000-0000-000000000000}"/>
            </ac:spMkLst>
          </pc:spChg>
          <pc:spChg chg="mod">
            <ac:chgData name="Fake Test User" userId="SID-0" providerId="Test" clId="FakeClientId" dt="2018-12-03T09:05:43.297" v="19" actId="790"/>
            <ac:spMkLst>
              <pc:docMk/>
              <pc:sldMasterMk cId="981562976" sldId="2147483660"/>
              <pc:sldLayoutMk cId="1702466837" sldId="2147483662"/>
              <ac:spMk id="5" creationId="{00000000-0000-0000-0000-000000000000}"/>
            </ac:spMkLst>
          </pc:spChg>
          <pc:spChg chg="mod">
            <ac:chgData name="Fake Test User" userId="SID-0" providerId="Test" clId="FakeClientId" dt="2018-12-03T09:05:43.297" v="19" actId="790"/>
            <ac:spMkLst>
              <pc:docMk/>
              <pc:sldMasterMk cId="981562976" sldId="2147483660"/>
              <pc:sldLayoutMk cId="1702466837" sldId="2147483662"/>
              <ac:spMk id="6" creationId="{00000000-0000-0000-0000-000000000000}"/>
            </ac:spMkLst>
          </pc:spChg>
        </pc:sldLayoutChg>
        <pc:sldLayoutChg chg="modSp">
          <pc:chgData name="Fake Test User" userId="SID-0" providerId="Test" clId="FakeClientId" dt="2018-12-03T09:05:45.781" v="20" actId="790"/>
          <pc:sldLayoutMkLst>
            <pc:docMk/>
            <pc:sldMasterMk cId="981562976" sldId="2147483660"/>
            <pc:sldLayoutMk cId="1233611818" sldId="2147483663"/>
          </pc:sldLayoutMkLst>
          <pc:spChg chg="mod">
            <ac:chgData name="Fake Test User" userId="SID-0" providerId="Test" clId="FakeClientId" dt="2018-12-03T09:05:45.781" v="20" actId="790"/>
            <ac:spMkLst>
              <pc:docMk/>
              <pc:sldMasterMk cId="981562976" sldId="2147483660"/>
              <pc:sldLayoutMk cId="1233611818" sldId="2147483663"/>
              <ac:spMk id="2" creationId="{00000000-0000-0000-0000-000000000000}"/>
            </ac:spMkLst>
          </pc:spChg>
          <pc:spChg chg="mod">
            <ac:chgData name="Fake Test User" userId="SID-0" providerId="Test" clId="FakeClientId" dt="2018-12-03T09:05:45.781" v="20" actId="790"/>
            <ac:spMkLst>
              <pc:docMk/>
              <pc:sldMasterMk cId="981562976" sldId="2147483660"/>
              <pc:sldLayoutMk cId="1233611818" sldId="2147483663"/>
              <ac:spMk id="3" creationId="{00000000-0000-0000-0000-000000000000}"/>
            </ac:spMkLst>
          </pc:spChg>
          <pc:spChg chg="mod">
            <ac:chgData name="Fake Test User" userId="SID-0" providerId="Test" clId="FakeClientId" dt="2018-12-03T09:05:45.781" v="20" actId="790"/>
            <ac:spMkLst>
              <pc:docMk/>
              <pc:sldMasterMk cId="981562976" sldId="2147483660"/>
              <pc:sldLayoutMk cId="1233611818" sldId="2147483663"/>
              <ac:spMk id="4" creationId="{00000000-0000-0000-0000-000000000000}"/>
            </ac:spMkLst>
          </pc:spChg>
          <pc:spChg chg="mod">
            <ac:chgData name="Fake Test User" userId="SID-0" providerId="Test" clId="FakeClientId" dt="2018-12-03T09:05:45.781" v="20" actId="790"/>
            <ac:spMkLst>
              <pc:docMk/>
              <pc:sldMasterMk cId="981562976" sldId="2147483660"/>
              <pc:sldLayoutMk cId="1233611818" sldId="2147483663"/>
              <ac:spMk id="5" creationId="{00000000-0000-0000-0000-000000000000}"/>
            </ac:spMkLst>
          </pc:spChg>
          <pc:spChg chg="mod">
            <ac:chgData name="Fake Test User" userId="SID-0" providerId="Test" clId="FakeClientId" dt="2018-12-03T09:05:45.781" v="20" actId="790"/>
            <ac:spMkLst>
              <pc:docMk/>
              <pc:sldMasterMk cId="981562976" sldId="2147483660"/>
              <pc:sldLayoutMk cId="1233611818" sldId="2147483663"/>
              <ac:spMk id="6" creationId="{00000000-0000-0000-0000-000000000000}"/>
            </ac:spMkLst>
          </pc:spChg>
        </pc:sldLayoutChg>
        <pc:sldLayoutChg chg="modSp">
          <pc:chgData name="Fake Test User" userId="SID-0" providerId="Test" clId="FakeClientId" dt="2018-12-03T09:05:48.109" v="21" actId="790"/>
          <pc:sldLayoutMkLst>
            <pc:docMk/>
            <pc:sldMasterMk cId="981562976" sldId="2147483660"/>
            <pc:sldLayoutMk cId="1521872723" sldId="2147483664"/>
          </pc:sldLayoutMkLst>
          <pc:spChg chg="mod">
            <ac:chgData name="Fake Test User" userId="SID-0" providerId="Test" clId="FakeClientId" dt="2018-12-03T09:05:48.109" v="21" actId="790"/>
            <ac:spMkLst>
              <pc:docMk/>
              <pc:sldMasterMk cId="981562976" sldId="2147483660"/>
              <pc:sldLayoutMk cId="1521872723" sldId="2147483664"/>
              <ac:spMk id="2" creationId="{00000000-0000-0000-0000-000000000000}"/>
            </ac:spMkLst>
          </pc:spChg>
          <pc:spChg chg="mod">
            <ac:chgData name="Fake Test User" userId="SID-0" providerId="Test" clId="FakeClientId" dt="2018-12-03T09:05:48.109" v="21" actId="790"/>
            <ac:spMkLst>
              <pc:docMk/>
              <pc:sldMasterMk cId="981562976" sldId="2147483660"/>
              <pc:sldLayoutMk cId="1521872723" sldId="2147483664"/>
              <ac:spMk id="3" creationId="{00000000-0000-0000-0000-000000000000}"/>
            </ac:spMkLst>
          </pc:spChg>
          <pc:spChg chg="mod">
            <ac:chgData name="Fake Test User" userId="SID-0" providerId="Test" clId="FakeClientId" dt="2018-12-03T09:05:48.109" v="21" actId="790"/>
            <ac:spMkLst>
              <pc:docMk/>
              <pc:sldMasterMk cId="981562976" sldId="2147483660"/>
              <pc:sldLayoutMk cId="1521872723" sldId="2147483664"/>
              <ac:spMk id="4" creationId="{00000000-0000-0000-0000-000000000000}"/>
            </ac:spMkLst>
          </pc:spChg>
          <pc:spChg chg="mod">
            <ac:chgData name="Fake Test User" userId="SID-0" providerId="Test" clId="FakeClientId" dt="2018-12-03T09:05:48.109" v="21" actId="790"/>
            <ac:spMkLst>
              <pc:docMk/>
              <pc:sldMasterMk cId="981562976" sldId="2147483660"/>
              <pc:sldLayoutMk cId="1521872723" sldId="2147483664"/>
              <ac:spMk id="5" creationId="{00000000-0000-0000-0000-000000000000}"/>
            </ac:spMkLst>
          </pc:spChg>
          <pc:spChg chg="mod">
            <ac:chgData name="Fake Test User" userId="SID-0" providerId="Test" clId="FakeClientId" dt="2018-12-03T09:05:48.109" v="21" actId="790"/>
            <ac:spMkLst>
              <pc:docMk/>
              <pc:sldMasterMk cId="981562976" sldId="2147483660"/>
              <pc:sldLayoutMk cId="1521872723" sldId="2147483664"/>
              <ac:spMk id="6" creationId="{00000000-0000-0000-0000-000000000000}"/>
            </ac:spMkLst>
          </pc:spChg>
          <pc:spChg chg="mod">
            <ac:chgData name="Fake Test User" userId="SID-0" providerId="Test" clId="FakeClientId" dt="2018-12-03T09:05:48.109" v="21" actId="790"/>
            <ac:spMkLst>
              <pc:docMk/>
              <pc:sldMasterMk cId="981562976" sldId="2147483660"/>
              <pc:sldLayoutMk cId="1521872723" sldId="2147483664"/>
              <ac:spMk id="7" creationId="{00000000-0000-0000-0000-000000000000}"/>
            </ac:spMkLst>
          </pc:spChg>
        </pc:sldLayoutChg>
        <pc:sldLayoutChg chg="modSp">
          <pc:chgData name="Fake Test User" userId="SID-0" providerId="Test" clId="FakeClientId" dt="2018-12-03T09:05:50.734" v="22" actId="790"/>
          <pc:sldLayoutMkLst>
            <pc:docMk/>
            <pc:sldMasterMk cId="981562976" sldId="2147483660"/>
            <pc:sldLayoutMk cId="1100924916" sldId="2147483665"/>
          </pc:sldLayoutMkLst>
          <pc:spChg chg="mod">
            <ac:chgData name="Fake Test User" userId="SID-0" providerId="Test" clId="FakeClientId" dt="2018-12-03T09:05:50.734" v="22" actId="790"/>
            <ac:spMkLst>
              <pc:docMk/>
              <pc:sldMasterMk cId="981562976" sldId="2147483660"/>
              <pc:sldLayoutMk cId="1100924916" sldId="2147483665"/>
              <ac:spMk id="2" creationId="{00000000-0000-0000-0000-000000000000}"/>
            </ac:spMkLst>
          </pc:spChg>
          <pc:spChg chg="mod">
            <ac:chgData name="Fake Test User" userId="SID-0" providerId="Test" clId="FakeClientId" dt="2018-12-03T09:05:50.734" v="22" actId="790"/>
            <ac:spMkLst>
              <pc:docMk/>
              <pc:sldMasterMk cId="981562976" sldId="2147483660"/>
              <pc:sldLayoutMk cId="1100924916" sldId="2147483665"/>
              <ac:spMk id="3" creationId="{00000000-0000-0000-0000-000000000000}"/>
            </ac:spMkLst>
          </pc:spChg>
          <pc:spChg chg="mod">
            <ac:chgData name="Fake Test User" userId="SID-0" providerId="Test" clId="FakeClientId" dt="2018-12-03T09:05:50.734" v="22" actId="790"/>
            <ac:spMkLst>
              <pc:docMk/>
              <pc:sldMasterMk cId="981562976" sldId="2147483660"/>
              <pc:sldLayoutMk cId="1100924916" sldId="2147483665"/>
              <ac:spMk id="4" creationId="{00000000-0000-0000-0000-000000000000}"/>
            </ac:spMkLst>
          </pc:spChg>
          <pc:spChg chg="mod">
            <ac:chgData name="Fake Test User" userId="SID-0" providerId="Test" clId="FakeClientId" dt="2018-12-03T09:05:50.734" v="22" actId="790"/>
            <ac:spMkLst>
              <pc:docMk/>
              <pc:sldMasterMk cId="981562976" sldId="2147483660"/>
              <pc:sldLayoutMk cId="1100924916" sldId="2147483665"/>
              <ac:spMk id="5" creationId="{00000000-0000-0000-0000-000000000000}"/>
            </ac:spMkLst>
          </pc:spChg>
          <pc:spChg chg="mod">
            <ac:chgData name="Fake Test User" userId="SID-0" providerId="Test" clId="FakeClientId" dt="2018-12-03T09:05:50.734" v="22" actId="790"/>
            <ac:spMkLst>
              <pc:docMk/>
              <pc:sldMasterMk cId="981562976" sldId="2147483660"/>
              <pc:sldLayoutMk cId="1100924916" sldId="2147483665"/>
              <ac:spMk id="6" creationId="{00000000-0000-0000-0000-000000000000}"/>
            </ac:spMkLst>
          </pc:spChg>
          <pc:spChg chg="mod">
            <ac:chgData name="Fake Test User" userId="SID-0" providerId="Test" clId="FakeClientId" dt="2018-12-03T09:05:50.734" v="22" actId="790"/>
            <ac:spMkLst>
              <pc:docMk/>
              <pc:sldMasterMk cId="981562976" sldId="2147483660"/>
              <pc:sldLayoutMk cId="1100924916" sldId="2147483665"/>
              <ac:spMk id="7" creationId="{00000000-0000-0000-0000-000000000000}"/>
            </ac:spMkLst>
          </pc:spChg>
          <pc:spChg chg="mod">
            <ac:chgData name="Fake Test User" userId="SID-0" providerId="Test" clId="FakeClientId" dt="2018-12-03T09:05:50.734" v="22" actId="790"/>
            <ac:spMkLst>
              <pc:docMk/>
              <pc:sldMasterMk cId="981562976" sldId="2147483660"/>
              <pc:sldLayoutMk cId="1100924916" sldId="2147483665"/>
              <ac:spMk id="8" creationId="{00000000-0000-0000-0000-000000000000}"/>
            </ac:spMkLst>
          </pc:spChg>
          <pc:spChg chg="mod">
            <ac:chgData name="Fake Test User" userId="SID-0" providerId="Test" clId="FakeClientId" dt="2018-12-03T09:05:50.734" v="22" actId="790"/>
            <ac:spMkLst>
              <pc:docMk/>
              <pc:sldMasterMk cId="981562976" sldId="2147483660"/>
              <pc:sldLayoutMk cId="1100924916" sldId="2147483665"/>
              <ac:spMk id="9" creationId="{00000000-0000-0000-0000-000000000000}"/>
            </ac:spMkLst>
          </pc:spChg>
        </pc:sldLayoutChg>
        <pc:sldLayoutChg chg="modSp">
          <pc:chgData name="Fake Test User" userId="SID-0" providerId="Test" clId="FakeClientId" dt="2018-12-03T09:05:53.312" v="23" actId="790"/>
          <pc:sldLayoutMkLst>
            <pc:docMk/>
            <pc:sldMasterMk cId="981562976" sldId="2147483660"/>
            <pc:sldLayoutMk cId="918406868" sldId="2147483666"/>
          </pc:sldLayoutMkLst>
          <pc:spChg chg="mod">
            <ac:chgData name="Fake Test User" userId="SID-0" providerId="Test" clId="FakeClientId" dt="2018-12-03T09:05:53.312" v="23" actId="790"/>
            <ac:spMkLst>
              <pc:docMk/>
              <pc:sldMasterMk cId="981562976" sldId="2147483660"/>
              <pc:sldLayoutMk cId="918406868" sldId="2147483666"/>
              <ac:spMk id="2" creationId="{00000000-0000-0000-0000-000000000000}"/>
            </ac:spMkLst>
          </pc:spChg>
          <pc:spChg chg="mod">
            <ac:chgData name="Fake Test User" userId="SID-0" providerId="Test" clId="FakeClientId" dt="2018-12-03T09:05:53.312" v="23" actId="790"/>
            <ac:spMkLst>
              <pc:docMk/>
              <pc:sldMasterMk cId="981562976" sldId="2147483660"/>
              <pc:sldLayoutMk cId="918406868" sldId="2147483666"/>
              <ac:spMk id="3" creationId="{00000000-0000-0000-0000-000000000000}"/>
            </ac:spMkLst>
          </pc:spChg>
          <pc:spChg chg="mod">
            <ac:chgData name="Fake Test User" userId="SID-0" providerId="Test" clId="FakeClientId" dt="2018-12-03T09:05:53.312" v="23" actId="790"/>
            <ac:spMkLst>
              <pc:docMk/>
              <pc:sldMasterMk cId="981562976" sldId="2147483660"/>
              <pc:sldLayoutMk cId="918406868" sldId="2147483666"/>
              <ac:spMk id="4" creationId="{00000000-0000-0000-0000-000000000000}"/>
            </ac:spMkLst>
          </pc:spChg>
          <pc:spChg chg="mod">
            <ac:chgData name="Fake Test User" userId="SID-0" providerId="Test" clId="FakeClientId" dt="2018-12-03T09:05:53.312" v="23" actId="790"/>
            <ac:spMkLst>
              <pc:docMk/>
              <pc:sldMasterMk cId="981562976" sldId="2147483660"/>
              <pc:sldLayoutMk cId="918406868" sldId="2147483666"/>
              <ac:spMk id="5" creationId="{00000000-0000-0000-0000-000000000000}"/>
            </ac:spMkLst>
          </pc:spChg>
        </pc:sldLayoutChg>
        <pc:sldLayoutChg chg="modSp">
          <pc:chgData name="Fake Test User" userId="SID-0" providerId="Test" clId="FakeClientId" dt="2018-12-03T09:05:57.015" v="24" actId="790"/>
          <pc:sldLayoutMkLst>
            <pc:docMk/>
            <pc:sldMasterMk cId="981562976" sldId="2147483660"/>
            <pc:sldLayoutMk cId="2497625034" sldId="2147483667"/>
          </pc:sldLayoutMkLst>
          <pc:spChg chg="mod">
            <ac:chgData name="Fake Test User" userId="SID-0" providerId="Test" clId="FakeClientId" dt="2018-12-03T09:05:57.015" v="24" actId="790"/>
            <ac:spMkLst>
              <pc:docMk/>
              <pc:sldMasterMk cId="981562976" sldId="2147483660"/>
              <pc:sldLayoutMk cId="2497625034" sldId="2147483667"/>
              <ac:spMk id="2" creationId="{00000000-0000-0000-0000-000000000000}"/>
            </ac:spMkLst>
          </pc:spChg>
          <pc:spChg chg="mod">
            <ac:chgData name="Fake Test User" userId="SID-0" providerId="Test" clId="FakeClientId" dt="2018-12-03T09:05:57.015" v="24" actId="790"/>
            <ac:spMkLst>
              <pc:docMk/>
              <pc:sldMasterMk cId="981562976" sldId="2147483660"/>
              <pc:sldLayoutMk cId="2497625034" sldId="2147483667"/>
              <ac:spMk id="3" creationId="{00000000-0000-0000-0000-000000000000}"/>
            </ac:spMkLst>
          </pc:spChg>
          <pc:spChg chg="mod">
            <ac:chgData name="Fake Test User" userId="SID-0" providerId="Test" clId="FakeClientId" dt="2018-12-03T09:05:57.015" v="24" actId="790"/>
            <ac:spMkLst>
              <pc:docMk/>
              <pc:sldMasterMk cId="981562976" sldId="2147483660"/>
              <pc:sldLayoutMk cId="2497625034" sldId="2147483667"/>
              <ac:spMk id="4" creationId="{00000000-0000-0000-0000-000000000000}"/>
            </ac:spMkLst>
          </pc:spChg>
        </pc:sldLayoutChg>
        <pc:sldLayoutChg chg="modSp">
          <pc:chgData name="Fake Test User" userId="SID-0" providerId="Test" clId="FakeClientId" dt="2018-12-03T09:13:17.332" v="140" actId="1035"/>
          <pc:sldLayoutMkLst>
            <pc:docMk/>
            <pc:sldMasterMk cId="981562976" sldId="2147483660"/>
            <pc:sldLayoutMk cId="943659482" sldId="2147483668"/>
          </pc:sldLayoutMkLst>
          <pc:spChg chg="mod">
            <ac:chgData name="Fake Test User" userId="SID-0" providerId="Test" clId="FakeClientId" dt="2018-12-03T09:11:37.011" v="67" actId="14100"/>
            <ac:spMkLst>
              <pc:docMk/>
              <pc:sldMasterMk cId="981562976" sldId="2147483660"/>
              <pc:sldLayoutMk cId="943659482" sldId="2147483668"/>
              <ac:spMk id="2" creationId="{00000000-0000-0000-0000-000000000000}"/>
            </ac:spMkLst>
          </pc:spChg>
          <pc:spChg chg="mod">
            <ac:chgData name="Fake Test User" userId="SID-0" providerId="Test" clId="FakeClientId" dt="2018-12-03T09:06:10.639" v="28" actId="790"/>
            <ac:spMkLst>
              <pc:docMk/>
              <pc:sldMasterMk cId="981562976" sldId="2147483660"/>
              <pc:sldLayoutMk cId="943659482" sldId="2147483668"/>
              <ac:spMk id="3" creationId="{00000000-0000-0000-0000-000000000000}"/>
            </ac:spMkLst>
          </pc:spChg>
          <pc:spChg chg="mod">
            <ac:chgData name="Fake Test User" userId="SID-0" providerId="Test" clId="FakeClientId" dt="2018-12-03T09:11:50.197" v="78" actId="1076"/>
            <ac:spMkLst>
              <pc:docMk/>
              <pc:sldMasterMk cId="981562976" sldId="2147483660"/>
              <pc:sldLayoutMk cId="943659482" sldId="2147483668"/>
              <ac:spMk id="4" creationId="{00000000-0000-0000-0000-000000000000}"/>
            </ac:spMkLst>
          </pc:spChg>
          <pc:spChg chg="mod">
            <ac:chgData name="Fake Test User" userId="SID-0" providerId="Test" clId="FakeClientId" dt="2018-12-03T09:13:17.332" v="140" actId="1035"/>
            <ac:spMkLst>
              <pc:docMk/>
              <pc:sldMasterMk cId="981562976" sldId="2147483660"/>
              <pc:sldLayoutMk cId="943659482" sldId="2147483668"/>
              <ac:spMk id="5" creationId="{00000000-0000-0000-0000-000000000000}"/>
            </ac:spMkLst>
          </pc:spChg>
          <pc:spChg chg="mod">
            <ac:chgData name="Fake Test User" userId="SID-0" providerId="Test" clId="FakeClientId" dt="2018-12-03T09:13:17.332" v="140" actId="1035"/>
            <ac:spMkLst>
              <pc:docMk/>
              <pc:sldMasterMk cId="981562976" sldId="2147483660"/>
              <pc:sldLayoutMk cId="943659482" sldId="2147483668"/>
              <ac:spMk id="6" creationId="{00000000-0000-0000-0000-000000000000}"/>
            </ac:spMkLst>
          </pc:spChg>
          <pc:spChg chg="mod">
            <ac:chgData name="Fake Test User" userId="SID-0" providerId="Test" clId="FakeClientId" dt="2018-12-03T09:13:17.332" v="140" actId="1035"/>
            <ac:spMkLst>
              <pc:docMk/>
              <pc:sldMasterMk cId="981562976" sldId="2147483660"/>
              <pc:sldLayoutMk cId="943659482" sldId="2147483668"/>
              <ac:spMk id="7" creationId="{00000000-0000-0000-0000-000000000000}"/>
            </ac:spMkLst>
          </pc:spChg>
        </pc:sldLayoutChg>
        <pc:sldLayoutChg chg="modSp">
          <pc:chgData name="Fake Test User" userId="SID-0" providerId="Test" clId="FakeClientId" dt="2018-12-03T09:13:38.690" v="141" actId="1036"/>
          <pc:sldLayoutMkLst>
            <pc:docMk/>
            <pc:sldMasterMk cId="981562976" sldId="2147483660"/>
            <pc:sldLayoutMk cId="2522290163" sldId="2147483669"/>
          </pc:sldLayoutMkLst>
          <pc:spChg chg="mod">
            <ac:chgData name="Fake Test User" userId="SID-0" providerId="Test" clId="FakeClientId" dt="2018-12-03T09:13:38.690" v="141" actId="1036"/>
            <ac:spMkLst>
              <pc:docMk/>
              <pc:sldMasterMk cId="981562976" sldId="2147483660"/>
              <pc:sldLayoutMk cId="2522290163" sldId="2147483669"/>
              <ac:spMk id="2" creationId="{00000000-0000-0000-0000-000000000000}"/>
            </ac:spMkLst>
          </pc:spChg>
          <pc:spChg chg="mod">
            <ac:chgData name="Fake Test User" userId="SID-0" providerId="Test" clId="FakeClientId" dt="2018-12-03T09:13:38.690" v="141" actId="1036"/>
            <ac:spMkLst>
              <pc:docMk/>
              <pc:sldMasterMk cId="981562976" sldId="2147483660"/>
              <pc:sldLayoutMk cId="2522290163" sldId="2147483669"/>
              <ac:spMk id="3" creationId="{00000000-0000-0000-0000-000000000000}"/>
            </ac:spMkLst>
          </pc:spChg>
          <pc:spChg chg="mod">
            <ac:chgData name="Fake Test User" userId="SID-0" providerId="Test" clId="FakeClientId" dt="2018-12-03T09:13:38.690" v="141" actId="1036"/>
            <ac:spMkLst>
              <pc:docMk/>
              <pc:sldMasterMk cId="981562976" sldId="2147483660"/>
              <pc:sldLayoutMk cId="2522290163" sldId="2147483669"/>
              <ac:spMk id="4" creationId="{00000000-0000-0000-0000-000000000000}"/>
            </ac:spMkLst>
          </pc:spChg>
          <pc:spChg chg="mod">
            <ac:chgData name="Fake Test User" userId="SID-0" providerId="Test" clId="FakeClientId" dt="2018-12-03T09:06:21.616" v="29" actId="790"/>
            <ac:spMkLst>
              <pc:docMk/>
              <pc:sldMasterMk cId="981562976" sldId="2147483660"/>
              <pc:sldLayoutMk cId="2522290163" sldId="2147483669"/>
              <ac:spMk id="5" creationId="{00000000-0000-0000-0000-000000000000}"/>
            </ac:spMkLst>
          </pc:spChg>
          <pc:spChg chg="mod">
            <ac:chgData name="Fake Test User" userId="SID-0" providerId="Test" clId="FakeClientId" dt="2018-12-03T09:06:21.616" v="29" actId="790"/>
            <ac:spMkLst>
              <pc:docMk/>
              <pc:sldMasterMk cId="981562976" sldId="2147483660"/>
              <pc:sldLayoutMk cId="2522290163" sldId="2147483669"/>
              <ac:spMk id="6" creationId="{00000000-0000-0000-0000-000000000000}"/>
            </ac:spMkLst>
          </pc:spChg>
          <pc:spChg chg="mod">
            <ac:chgData name="Fake Test User" userId="SID-0" providerId="Test" clId="FakeClientId" dt="2018-12-03T09:06:21.616" v="29" actId="790"/>
            <ac:spMkLst>
              <pc:docMk/>
              <pc:sldMasterMk cId="981562976" sldId="2147483660"/>
              <pc:sldLayoutMk cId="2522290163" sldId="2147483669"/>
              <ac:spMk id="7" creationId="{00000000-0000-0000-0000-000000000000}"/>
            </ac:spMkLst>
          </pc:spChg>
        </pc:sldLayoutChg>
        <pc:sldLayoutChg chg="modSp">
          <pc:chgData name="Fake Test User" userId="SID-0" providerId="Test" clId="FakeClientId" dt="2018-12-03T09:06:24.444" v="30" actId="790"/>
          <pc:sldLayoutMkLst>
            <pc:docMk/>
            <pc:sldMasterMk cId="981562976" sldId="2147483660"/>
            <pc:sldLayoutMk cId="63179575" sldId="2147483670"/>
          </pc:sldLayoutMkLst>
          <pc:spChg chg="mod">
            <ac:chgData name="Fake Test User" userId="SID-0" providerId="Test" clId="FakeClientId" dt="2018-12-03T09:06:24.444" v="30" actId="790"/>
            <ac:spMkLst>
              <pc:docMk/>
              <pc:sldMasterMk cId="981562976" sldId="2147483660"/>
              <pc:sldLayoutMk cId="63179575" sldId="2147483670"/>
              <ac:spMk id="2" creationId="{00000000-0000-0000-0000-000000000000}"/>
            </ac:spMkLst>
          </pc:spChg>
          <pc:spChg chg="mod">
            <ac:chgData name="Fake Test User" userId="SID-0" providerId="Test" clId="FakeClientId" dt="2018-12-03T09:06:24.444" v="30" actId="790"/>
            <ac:spMkLst>
              <pc:docMk/>
              <pc:sldMasterMk cId="981562976" sldId="2147483660"/>
              <pc:sldLayoutMk cId="63179575" sldId="2147483670"/>
              <ac:spMk id="3" creationId="{00000000-0000-0000-0000-000000000000}"/>
            </ac:spMkLst>
          </pc:spChg>
          <pc:spChg chg="mod">
            <ac:chgData name="Fake Test User" userId="SID-0" providerId="Test" clId="FakeClientId" dt="2018-12-03T09:06:24.444" v="30" actId="790"/>
            <ac:spMkLst>
              <pc:docMk/>
              <pc:sldMasterMk cId="981562976" sldId="2147483660"/>
              <pc:sldLayoutMk cId="63179575" sldId="2147483670"/>
              <ac:spMk id="4" creationId="{00000000-0000-0000-0000-000000000000}"/>
            </ac:spMkLst>
          </pc:spChg>
          <pc:spChg chg="mod">
            <ac:chgData name="Fake Test User" userId="SID-0" providerId="Test" clId="FakeClientId" dt="2018-12-03T09:06:24.444" v="30" actId="790"/>
            <ac:spMkLst>
              <pc:docMk/>
              <pc:sldMasterMk cId="981562976" sldId="2147483660"/>
              <pc:sldLayoutMk cId="63179575" sldId="2147483670"/>
              <ac:spMk id="5" creationId="{00000000-0000-0000-0000-000000000000}"/>
            </ac:spMkLst>
          </pc:spChg>
          <pc:spChg chg="mod">
            <ac:chgData name="Fake Test User" userId="SID-0" providerId="Test" clId="FakeClientId" dt="2018-12-03T09:06:24.444" v="30" actId="790"/>
            <ac:spMkLst>
              <pc:docMk/>
              <pc:sldMasterMk cId="981562976" sldId="2147483660"/>
              <pc:sldLayoutMk cId="63179575" sldId="2147483670"/>
              <ac:spMk id="6" creationId="{00000000-0000-0000-0000-000000000000}"/>
            </ac:spMkLst>
          </pc:spChg>
        </pc:sldLayoutChg>
        <pc:sldLayoutChg chg="modSp">
          <pc:chgData name="Fake Test User" userId="SID-0" providerId="Test" clId="FakeClientId" dt="2018-12-03T09:06:26.897" v="31" actId="790"/>
          <pc:sldLayoutMkLst>
            <pc:docMk/>
            <pc:sldMasterMk cId="981562976" sldId="2147483660"/>
            <pc:sldLayoutMk cId="2446235546" sldId="2147483671"/>
          </pc:sldLayoutMkLst>
          <pc:spChg chg="mod">
            <ac:chgData name="Fake Test User" userId="SID-0" providerId="Test" clId="FakeClientId" dt="2018-12-03T09:06:26.897" v="31" actId="790"/>
            <ac:spMkLst>
              <pc:docMk/>
              <pc:sldMasterMk cId="981562976" sldId="2147483660"/>
              <pc:sldLayoutMk cId="2446235546" sldId="2147483671"/>
              <ac:spMk id="2" creationId="{00000000-0000-0000-0000-000000000000}"/>
            </ac:spMkLst>
          </pc:spChg>
          <pc:spChg chg="mod">
            <ac:chgData name="Fake Test User" userId="SID-0" providerId="Test" clId="FakeClientId" dt="2018-12-03T09:06:26.897" v="31" actId="790"/>
            <ac:spMkLst>
              <pc:docMk/>
              <pc:sldMasterMk cId="981562976" sldId="2147483660"/>
              <pc:sldLayoutMk cId="2446235546" sldId="2147483671"/>
              <ac:spMk id="3" creationId="{00000000-0000-0000-0000-000000000000}"/>
            </ac:spMkLst>
          </pc:spChg>
          <pc:spChg chg="mod">
            <ac:chgData name="Fake Test User" userId="SID-0" providerId="Test" clId="FakeClientId" dt="2018-12-03T09:06:26.897" v="31" actId="790"/>
            <ac:spMkLst>
              <pc:docMk/>
              <pc:sldMasterMk cId="981562976" sldId="2147483660"/>
              <pc:sldLayoutMk cId="2446235546" sldId="2147483671"/>
              <ac:spMk id="4" creationId="{00000000-0000-0000-0000-000000000000}"/>
            </ac:spMkLst>
          </pc:spChg>
          <pc:spChg chg="mod">
            <ac:chgData name="Fake Test User" userId="SID-0" providerId="Test" clId="FakeClientId" dt="2018-12-03T09:06:26.897" v="31" actId="790"/>
            <ac:spMkLst>
              <pc:docMk/>
              <pc:sldMasterMk cId="981562976" sldId="2147483660"/>
              <pc:sldLayoutMk cId="2446235546" sldId="2147483671"/>
              <ac:spMk id="5" creationId="{00000000-0000-0000-0000-000000000000}"/>
            </ac:spMkLst>
          </pc:spChg>
          <pc:spChg chg="mod">
            <ac:chgData name="Fake Test User" userId="SID-0" providerId="Test" clId="FakeClientId" dt="2018-12-03T09:06:26.897" v="31" actId="790"/>
            <ac:spMkLst>
              <pc:docMk/>
              <pc:sldMasterMk cId="981562976" sldId="2147483660"/>
              <pc:sldLayoutMk cId="2446235546" sldId="2147483671"/>
              <ac:spMk id="6" creationId="{00000000-0000-0000-0000-000000000000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ен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bg-BG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56B723E-FD6B-434B-AC84-691AC0EC6FCD}" type="datetime1">
              <a:rPr lang="bg-BG" smtClean="0"/>
              <a:t>21.05.2023</a:t>
            </a:fld>
            <a:endParaRPr lang="bg-BG"/>
          </a:p>
        </p:txBody>
      </p:sp>
      <p:sp>
        <p:nvSpPr>
          <p:cNvPr id="4" name="Контейнер за долен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bg-BG"/>
          </a:p>
        </p:txBody>
      </p:sp>
      <p:sp>
        <p:nvSpPr>
          <p:cNvPr id="5" name="Контейнер за номер на слайд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C33ADDF-418B-4AEE-81B9-E77B3218F8B3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489590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ен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bg-BG" noProof="0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DD1DCDC-9359-4A4A-8D93-201F06E3F54A}" type="datetime1">
              <a:rPr lang="bg-BG" noProof="0" smtClean="0"/>
              <a:t>21.05.2023</a:t>
            </a:fld>
            <a:endParaRPr lang="bg-BG" noProof="0"/>
          </a:p>
        </p:txBody>
      </p:sp>
      <p:sp>
        <p:nvSpPr>
          <p:cNvPr id="4" name="Контейнер за изображение на слайд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bg-BG" noProof="0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bg-BG" noProof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275029A-2D1E-47A5-9598-4A9AC47B3AC1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203077041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Начален слайд с темата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Уважаема комисия, Уважаема г-жо Директор, уважаеми гости (</a:t>
            </a:r>
            <a:r>
              <a:rPr lang="bg-BG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ако има такива/ или поименно – ако е един конкретен гост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Аз съм …..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Темата на моят дипломен проект е …</a:t>
            </a:r>
          </a:p>
          <a:p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773039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Благодаря за вниманието!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Ако имате въпроси съм готов да отговоря.</a:t>
            </a:r>
            <a:endParaRPr lang="bg-BG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bg-BG" smtClean="0"/>
              <a:t>10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830710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Сайтът, който трябваше да изработя според заданието, е сайт на измислено художествено ателие, подпомагащо първите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съпки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на начинаещи художници. Аз самата обичам да рисувам и напълно споделям същата идея. Затова направих нещо като свой личен сайт, който само носи името на несъществуващо ателие. За оформлението използвах свои лични, авторски рисунки. И уроците, които има на сайта аз самата съм ги разработила и рисувала.</a:t>
            </a:r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bg-BG" smtClean="0"/>
              <a:t>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086464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Сайта има една начална страница без меню и още три страници -  галерия, уроци и контакти. Така е по задание. Или почти така – трябваше да има страница „за нас“ но аз я замених с „галерия“, защото за художниците говорят техните картини. Писателите рисуват с думи, а художниците говорят с цветове и форми. 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Самата галерия е динамична. Използва се база данни с рисунки. Има административен панел, през който без да се променя кода на сайта могат да се добавят нови картини.</a:t>
            </a:r>
          </a:p>
          <a:p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bg-BG" smtClean="0"/>
              <a:t>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348280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 платформа избрах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Django.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началото мислех да избера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Flask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но след като обмислих нещата се спрях на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Django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Тази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framework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е по-мощен, лесно се прави </a:t>
            </a:r>
            <a:r>
              <a:rPr lang="bg-BG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админ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-панел и сме го учили в 11 клас. Даже сме правили проект с него.</a:t>
            </a:r>
          </a:p>
          <a:p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bg-BG" smtClean="0"/>
              <a:t>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884702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Всеки динамичен сайт работи с някаква база данни. В конкретния случай това е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MySQL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Django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 се налага да работим директно с базата данни. 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Просто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създаваме описания – наричат се модели, на таблиците, които искаме да създадем. 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Моделите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са обекти, които сами автоматично взаимодействат с базата данни. 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Аз съм създала три модела – за списъка с рисунки, за списъка с уроци и за стъпките, през които минава един урок.</a:t>
            </a:r>
          </a:p>
          <a:p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bg-BG" smtClean="0"/>
              <a:t>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31020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 всяка страница отговаря отделен изглед –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View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А всеки изглед работи със свой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шаблон. 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Изгледът, ако е необходимо, взема данни от базата данни и ги попълва на съответните места в шаблона. 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Шаблоните са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страници в които по специален начин са отбелязани местата, където изгледът трябва да вмъкне данни. Шаблоните се изработват от уеб-дизайнери. В моя случай съм си избрала от Интернет готов шаблон и съм го променила, така че  да стане подходящ за моя сайт.</a:t>
            </a:r>
            <a:endParaRPr lang="bg-BG" dirty="0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bg-BG" smtClean="0"/>
              <a:t>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143816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Уроците са направени като слайд-шоу. 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Стъпките в един урок се състоят от рисунка и малко текст – пояснение към рисунката. 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Когато потребителят прелиства последователно слайдовете, той преминава последователно през стъпките които трябва да направи, за да усвои урока.</a:t>
            </a:r>
            <a:endParaRPr lang="bg-BG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bg-BG" smtClean="0"/>
              <a:t>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383806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Самия код е написан на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Python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PyCharm.  PyCharm е интегрирана работна среда с огромни възможности. Тя се използва не само за въвеждане на кода, но</a:t>
            </a:r>
            <a:r>
              <a:rPr lang="bg-BG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за анализ, за отстраняване на грешки и за тестване.  Има и много допълнителни възможности. Например, инсталиране на допълнителни библиотеки, стартиране на приложението, работа с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 </a:t>
            </a:r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 др.</a:t>
            </a:r>
            <a:endParaRPr lang="bg-BG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bg-BG" smtClean="0"/>
              <a:t>8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73416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 този начин се получи един, макар и малък, но напълно завършен сайт. 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Може да се добавят още уроци или нови страници. </a:t>
            </a:r>
          </a:p>
          <a:p>
            <a:r>
              <a:rPr lang="bg-BG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Но даже в този вид би могъл да се ползва на практика.</a:t>
            </a:r>
            <a:endParaRPr lang="bg-BG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75029A-2D1E-47A5-9598-4A9AC47B3AC1}" type="slidenum">
              <a:rPr lang="bg-BG" smtClean="0"/>
              <a:t>9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26208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ctrTitle" hasCustomPrompt="1"/>
          </p:nvPr>
        </p:nvSpPr>
        <p:spPr>
          <a:xfrm>
            <a:off x="1524000" y="1041400"/>
            <a:ext cx="9144000" cy="2387600"/>
          </a:xfrm>
        </p:spPr>
        <p:txBody>
          <a:bodyPr rtlCol="0" anchor="b"/>
          <a:lstStyle>
            <a:lvl1pPr algn="l">
              <a:defRPr sz="6000">
                <a:solidFill>
                  <a:schemeClr val="tx2"/>
                </a:solidFill>
              </a:defRPr>
            </a:lvl1pPr>
          </a:lstStyle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Подзаглавие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bg-BG" noProof="0" smtClean="0"/>
              <a:t>Щракнете за редакция стил подзагл. обр.</a:t>
            </a:r>
            <a:endParaRPr lang="bg-BG" noProof="0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F33F555-6CF1-4D56-BFDE-69DC48D2FE45}" type="datetime1">
              <a:rPr lang="bg-BG" noProof="0" smtClean="0"/>
              <a:t>21.05.2023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2D6987-FB6D-4DB8-81B8-AD0F35E3BB5F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2483261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D7DE38-8BDA-4356-AD2D-DAD2CBA9DD04}" type="datetime1">
              <a:rPr lang="bg-BG" noProof="0" smtClean="0"/>
              <a:t>21.05.2023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2D6987-FB6D-4DB8-81B8-AD0F35E3BB5F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6317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365125"/>
            <a:ext cx="2628900" cy="5811838"/>
          </a:xfrm>
        </p:spPr>
        <p:txBody>
          <a:bodyPr vert="eaVert" rtlCol="0"/>
          <a:lstStyle/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 rtlCol="0"/>
          <a:lstStyle/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D60C37-3FB2-4A87-A012-5B2C96FD14DB}" type="datetime1">
              <a:rPr lang="bg-BG" noProof="0" smtClean="0"/>
              <a:t>21.05.2023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2D6987-FB6D-4DB8-81B8-AD0F35E3BB5F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2446235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3D7432-2644-47FF-9ACE-0E2631650A03}" type="datetime1">
              <a:rPr lang="bg-BG" noProof="0" smtClean="0"/>
              <a:t>21.05.2023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2D6987-FB6D-4DB8-81B8-AD0F35E3BB5F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1702466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на 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62262"/>
          </a:xfr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 rtlCol="0"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94A0D0-B23E-4AC7-B37D-6C045F2B0CBE}" type="datetime1">
              <a:rPr lang="bg-BG" noProof="0" smtClean="0"/>
              <a:t>21.05.2023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2D6987-FB6D-4DB8-81B8-AD0F35E3BB5F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1233611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на съдържание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0493ED-82A8-4E87-9B9E-66DDEA8803E5}" type="datetime1">
              <a:rPr lang="bg-BG" noProof="0" smtClean="0"/>
              <a:t>21.05.2023</a:t>
            </a:fld>
            <a:endParaRPr lang="bg-BG" noProof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2D6987-FB6D-4DB8-81B8-AD0F35E3BB5F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1521872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831850" y="274638"/>
            <a:ext cx="10515600" cy="1143000"/>
          </a:xfrm>
        </p:spPr>
        <p:txBody>
          <a:bodyPr rtlCol="0"/>
          <a:lstStyle/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831850" y="1489075"/>
            <a:ext cx="5156200" cy="641350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4" name="Контейнер на съдържание 3"/>
          <p:cNvSpPr>
            <a:spLocks noGrp="1"/>
          </p:cNvSpPr>
          <p:nvPr>
            <p:ph sz="half" idx="2" hasCustomPrompt="1"/>
          </p:nvPr>
        </p:nvSpPr>
        <p:spPr>
          <a:xfrm>
            <a:off x="831850" y="2193925"/>
            <a:ext cx="5156200" cy="3978275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5" name="Контейнер за 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189663" y="1489075"/>
            <a:ext cx="5157787" cy="641350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6" name="Контейнер на съдържание 5"/>
          <p:cNvSpPr>
            <a:spLocks noGrp="1"/>
          </p:cNvSpPr>
          <p:nvPr>
            <p:ph sz="quarter" idx="4" hasCustomPrompt="1"/>
          </p:nvPr>
        </p:nvSpPr>
        <p:spPr>
          <a:xfrm>
            <a:off x="6189663" y="2193925"/>
            <a:ext cx="5157787" cy="3978275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7" name="Контейнер за 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F5DB754-9447-4A35-A647-E7C21BF4AA17}" type="datetime1">
              <a:rPr lang="bg-BG" noProof="0" smtClean="0"/>
              <a:t>21.05.2023</a:t>
            </a:fld>
            <a:endParaRPr lang="bg-BG" noProof="0"/>
          </a:p>
        </p:txBody>
      </p:sp>
      <p:sp>
        <p:nvSpPr>
          <p:cNvPr id="8" name="Контейнер за долен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9" name="Контейнер за номер на слайд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2D6987-FB6D-4DB8-81B8-AD0F35E3BB5F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110092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93B825-7AB3-4B8B-A135-DB6F23DFA03F}" type="datetime1">
              <a:rPr lang="bg-BG" noProof="0" smtClean="0"/>
              <a:t>21.05.2023</a:t>
            </a:fld>
            <a:endParaRPr lang="bg-BG" noProof="0"/>
          </a:p>
        </p:txBody>
      </p:sp>
      <p:sp>
        <p:nvSpPr>
          <p:cNvPr id="4" name="Контейнер за долен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5" name="Контейнер за номер на слайд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2D6987-FB6D-4DB8-81B8-AD0F35E3BB5F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918406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D07E6B-1987-4809-8F99-B1011688CC75}" type="datetime1">
              <a:rPr lang="bg-BG" noProof="0" smtClean="0"/>
              <a:t>21.05.2023</a:t>
            </a:fld>
            <a:endParaRPr lang="bg-BG" noProof="0"/>
          </a:p>
        </p:txBody>
      </p:sp>
      <p:sp>
        <p:nvSpPr>
          <p:cNvPr id="3" name="Контейнер за долен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4" name="Контейнер за номер на слайд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2D6987-FB6D-4DB8-81B8-AD0F35E3BB5F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2497625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839788" y="466825"/>
            <a:ext cx="3932237" cy="19440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bg-BG" noProof="0" dirty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idx="1" hasCustomPrompt="1"/>
          </p:nvPr>
        </p:nvSpPr>
        <p:spPr>
          <a:xfrm>
            <a:off x="5183188" y="997050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450675"/>
            <a:ext cx="3932237" cy="3420000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0" dirty="0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3276600" cy="365125"/>
          </a:xfrm>
        </p:spPr>
        <p:txBody>
          <a:bodyPr rtlCol="0"/>
          <a:lstStyle/>
          <a:p>
            <a:pPr rtl="0"/>
            <a:fld id="{78F05F0C-9DD3-4B20-BC56-D326B2DA9D6D}" type="datetime1">
              <a:rPr lang="bg-BG" noProof="0" smtClean="0"/>
              <a:t>21.05.2023</a:t>
            </a:fld>
            <a:endParaRPr lang="bg-BG" noProof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>
          <a:xfrm>
            <a:off x="4648200" y="6356350"/>
            <a:ext cx="2895600" cy="365125"/>
          </a:xfrm>
        </p:spPr>
        <p:txBody>
          <a:bodyPr rtlCol="0"/>
          <a:lstStyle/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3276600" cy="365125"/>
          </a:xfrm>
        </p:spPr>
        <p:txBody>
          <a:bodyPr rtlCol="0"/>
          <a:lstStyle/>
          <a:p>
            <a:pPr rtl="0"/>
            <a:fld id="{062D6987-FB6D-4DB8-81B8-AD0F35E3BB5F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943659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 hasCustomPrompt="1"/>
          </p:nvPr>
        </p:nvSpPr>
        <p:spPr>
          <a:xfrm>
            <a:off x="839788" y="466825"/>
            <a:ext cx="3932237" cy="19440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bg-BG" noProof="0" dirty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картина 2"/>
          <p:cNvSpPr>
            <a:spLocks noGrp="1"/>
          </p:cNvSpPr>
          <p:nvPr>
            <p:ph type="pic" idx="1"/>
          </p:nvPr>
        </p:nvSpPr>
        <p:spPr>
          <a:xfrm>
            <a:off x="5183188" y="997050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bg-BG" noProof="0" smtClean="0"/>
              <a:t>Щракнете върху иконата, за да добавите картина</a:t>
            </a:r>
            <a:endParaRPr lang="bg-BG" noProof="0"/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450675"/>
            <a:ext cx="3932237" cy="3420000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BEE7E8-75E3-4E9F-AC98-626EE027A5A6}" type="datetime1">
              <a:rPr lang="bg-BG" noProof="0" smtClean="0"/>
              <a:t>21.05.2023</a:t>
            </a:fld>
            <a:endParaRPr lang="bg-BG" noProof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62D6987-FB6D-4DB8-81B8-AD0F35E3BB5F}" type="slidenum">
              <a:rPr lang="bg-BG" noProof="0" smtClean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2522290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bg-BG" noProof="0"/>
              <a:t>Щракнете, за да редактирате стила на заглавието в образеца</a:t>
            </a:r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bg-BG" noProof="0"/>
              <a:t>Щракнете, за да редактирате стилове на текст в образеца</a:t>
            </a:r>
          </a:p>
          <a:p>
            <a:pPr lvl="1" rtl="0"/>
            <a:r>
              <a:rPr lang="bg-BG" noProof="0"/>
              <a:t>Второ ниво</a:t>
            </a:r>
          </a:p>
          <a:p>
            <a:pPr lvl="2" rtl="0"/>
            <a:r>
              <a:rPr lang="bg-BG" noProof="0"/>
              <a:t>Трето ниво</a:t>
            </a:r>
          </a:p>
          <a:p>
            <a:pPr lvl="3" rtl="0"/>
            <a:r>
              <a:rPr lang="bg-BG" noProof="0"/>
              <a:t>Четвърто ниво</a:t>
            </a:r>
          </a:p>
          <a:p>
            <a:pPr lvl="4" rtl="0"/>
            <a:r>
              <a:rPr lang="bg-BG" noProof="0"/>
              <a:t>Пето ниво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7472915-B7D0-491C-BB7E-4E6339937019}" type="datetime1">
              <a:rPr lang="bg-BG" noProof="0" smtClean="0"/>
              <a:t>21.05.2023</a:t>
            </a:fld>
            <a:endParaRPr lang="bg-BG" noProof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bg-BG" noProof="0"/>
              <a:t>Добавяне на долен колонтитул</a:t>
            </a:r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62D6987-FB6D-4DB8-81B8-AD0F35E3BB5F}" type="slidenum">
              <a:rPr lang="bg-BG" noProof="0" smtClean="0"/>
              <a:pPr rtl="0"/>
              <a:t>‹#›</a:t>
            </a:fld>
            <a:endParaRPr lang="bg-BG" noProof="0"/>
          </a:p>
        </p:txBody>
      </p:sp>
    </p:spTree>
    <p:extLst>
      <p:ext uri="{BB962C8B-B14F-4D97-AF65-F5344CB8AC3E}">
        <p14:creationId xmlns:p14="http://schemas.microsoft.com/office/powerpoint/2010/main" val="981562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5">
            <a:extLst>
              <a:ext uri="{FF2B5EF4-FFF2-40B4-BE49-F238E27FC236}">
                <a16:creationId xmlns="" xmlns:a16="http://schemas.microsoft.com/office/drawing/2014/main" id="{BE3CCD37-828C-CDB2-F9E4-129F5E2F5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905744"/>
          </a:xfrm>
          <a:prstGeom prst="rect">
            <a:avLst/>
          </a:prstGeom>
        </p:spPr>
      </p:pic>
      <p:sp>
        <p:nvSpPr>
          <p:cNvPr id="9" name="Текстово поле 8">
            <a:extLst>
              <a:ext uri="{FF2B5EF4-FFF2-40B4-BE49-F238E27FC236}">
                <a16:creationId xmlns="" xmlns:a16="http://schemas.microsoft.com/office/drawing/2014/main" id="{52B66409-803E-D561-DC77-FCD69E182E67}"/>
              </a:ext>
            </a:extLst>
          </p:cNvPr>
          <p:cNvSpPr txBox="1"/>
          <p:nvPr/>
        </p:nvSpPr>
        <p:spPr>
          <a:xfrm>
            <a:off x="188805" y="298019"/>
            <a:ext cx="3882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bg-BG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Васи</a:t>
            </a: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r>
              <a:rPr kumimoji="0" lang="bg-BG" sz="24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Джолева</a:t>
            </a:r>
          </a:p>
        </p:txBody>
      </p:sp>
      <p:sp>
        <p:nvSpPr>
          <p:cNvPr id="10" name="Текстово поле 9"/>
          <p:cNvSpPr txBox="1"/>
          <p:nvPr/>
        </p:nvSpPr>
        <p:spPr>
          <a:xfrm>
            <a:off x="255762" y="4810461"/>
            <a:ext cx="62658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bg-BG" sz="2400" b="1" i="1" u="none" strike="noStrike" kern="0" cap="none" spc="0" normalizeH="0" baseline="0" noProof="0" dirty="0" smtClean="0">
                <a:ln>
                  <a:noFill/>
                </a:ln>
                <a:solidFill>
                  <a:srgbClr val="052F61">
                    <a:lumMod val="60000"/>
                    <a:lumOff val="40000"/>
                  </a:srgbClr>
                </a:solidFill>
                <a:effectLst/>
                <a:uLnTx/>
                <a:uFillTx/>
              </a:rPr>
              <a:t>Тема: </a:t>
            </a:r>
          </a:p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bg-BG" sz="20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Разработване на сайт на художествено ателие, подпомагащо първи стъпки на начинаещи художници</a:t>
            </a:r>
            <a:r>
              <a:rPr kumimoji="0" lang="bg-BG" sz="2000" b="0" i="1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.</a:t>
            </a:r>
            <a:endParaRPr kumimoji="0" lang="bg-BG" sz="20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756136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43" y="0"/>
            <a:ext cx="12105913" cy="6858000"/>
          </a:xfrm>
          <a:prstGeom prst="rect">
            <a:avLst/>
          </a:prstGeom>
        </p:spPr>
      </p:pic>
      <p:sp>
        <p:nvSpPr>
          <p:cNvPr id="3" name="Правоъгълник 2"/>
          <p:cNvSpPr/>
          <p:nvPr/>
        </p:nvSpPr>
        <p:spPr>
          <a:xfrm>
            <a:off x="1713510" y="3176341"/>
            <a:ext cx="949651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bg-BG" sz="54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Благодаря за вниманието!</a:t>
            </a:r>
            <a:endParaRPr lang="bg-BG" sz="54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23213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Картина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36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415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416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ersonal website made with Python/django/bootstrap - DEV Communit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867" y="95656"/>
            <a:ext cx="5616844" cy="2347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Картина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4503" y="3226526"/>
            <a:ext cx="4779982" cy="1998617"/>
          </a:xfrm>
          <a:prstGeom prst="rect">
            <a:avLst/>
          </a:prstGeom>
        </p:spPr>
      </p:pic>
      <p:sp>
        <p:nvSpPr>
          <p:cNvPr id="7" name="Текстово поле 6"/>
          <p:cNvSpPr txBox="1"/>
          <p:nvPr/>
        </p:nvSpPr>
        <p:spPr>
          <a:xfrm>
            <a:off x="7093132" y="5564778"/>
            <a:ext cx="4886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3600" b="1" dirty="0" smtClean="0"/>
              <a:t>И</a:t>
            </a:r>
            <a:r>
              <a:rPr lang="bg-BG" sz="3600" b="1" dirty="0"/>
              <a:t>з</a:t>
            </a:r>
            <a:r>
              <a:rPr lang="bg-BG" sz="3600" b="1" dirty="0" smtClean="0"/>
              <a:t>бор на </a:t>
            </a:r>
            <a:r>
              <a:rPr lang="en-US" sz="3600" b="1" dirty="0" smtClean="0"/>
              <a:t>framework</a:t>
            </a:r>
            <a:endParaRPr lang="bg-BG" sz="3600" b="1" dirty="0"/>
          </a:p>
        </p:txBody>
      </p:sp>
      <p:sp>
        <p:nvSpPr>
          <p:cNvPr id="9" name="Текстово поле 8"/>
          <p:cNvSpPr txBox="1"/>
          <p:nvPr/>
        </p:nvSpPr>
        <p:spPr>
          <a:xfrm>
            <a:off x="3108195" y="2736949"/>
            <a:ext cx="9909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3600" b="1" dirty="0" smtClean="0"/>
              <a:t>или</a:t>
            </a:r>
            <a:endParaRPr lang="bg-BG" sz="3600" b="1" dirty="0"/>
          </a:p>
        </p:txBody>
      </p:sp>
    </p:spTree>
    <p:extLst>
      <p:ext uri="{BB962C8B-B14F-4D97-AF65-F5344CB8AC3E}">
        <p14:creationId xmlns:p14="http://schemas.microsoft.com/office/powerpoint/2010/main" val="1177092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Картина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389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284" y="1005841"/>
            <a:ext cx="8151223" cy="4585063"/>
          </a:xfrm>
          <a:prstGeom prst="rect">
            <a:avLst/>
          </a:prstGeom>
        </p:spPr>
      </p:pic>
      <p:pic>
        <p:nvPicPr>
          <p:cNvPr id="7" name="Картина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0397" y="2442755"/>
            <a:ext cx="7570649" cy="4258490"/>
          </a:xfrm>
          <a:prstGeom prst="rect">
            <a:avLst/>
          </a:prstGeom>
        </p:spPr>
      </p:pic>
      <p:sp>
        <p:nvSpPr>
          <p:cNvPr id="8" name="Текстово поле 7"/>
          <p:cNvSpPr txBox="1"/>
          <p:nvPr/>
        </p:nvSpPr>
        <p:spPr>
          <a:xfrm>
            <a:off x="3252651" y="287383"/>
            <a:ext cx="4658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b="1" dirty="0" smtClean="0"/>
              <a:t>Изгледи </a:t>
            </a:r>
            <a:r>
              <a:rPr lang="en-US" b="1" dirty="0" smtClean="0"/>
              <a:t>(views) </a:t>
            </a:r>
            <a:r>
              <a:rPr lang="bg-BG" b="1" dirty="0" smtClean="0"/>
              <a:t>и шаблони</a:t>
            </a:r>
            <a:r>
              <a:rPr lang="en-US" b="1" dirty="0" smtClean="0"/>
              <a:t> </a:t>
            </a:r>
            <a:r>
              <a:rPr lang="bg-BG" b="1" dirty="0" smtClean="0"/>
              <a:t>(</a:t>
            </a:r>
            <a:r>
              <a:rPr lang="en-US" b="1" dirty="0" smtClean="0"/>
              <a:t>templates)</a:t>
            </a:r>
            <a:endParaRPr lang="bg-BG" b="1" dirty="0"/>
          </a:p>
        </p:txBody>
      </p:sp>
    </p:spTree>
    <p:extLst>
      <p:ext uri="{BB962C8B-B14F-4D97-AF65-F5344CB8AC3E}">
        <p14:creationId xmlns:p14="http://schemas.microsoft.com/office/powerpoint/2010/main" val="997282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ово поле 7"/>
          <p:cNvSpPr txBox="1"/>
          <p:nvPr/>
        </p:nvSpPr>
        <p:spPr>
          <a:xfrm>
            <a:off x="574766" y="430563"/>
            <a:ext cx="19976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g-BG" sz="4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Уроци</a:t>
            </a:r>
          </a:p>
        </p:txBody>
      </p:sp>
      <p:pic>
        <p:nvPicPr>
          <p:cNvPr id="2" name="Картина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72028"/>
            <a:ext cx="12192000" cy="4513943"/>
          </a:xfrm>
          <a:prstGeom prst="rect">
            <a:avLst/>
          </a:prstGeom>
        </p:spPr>
      </p:pic>
      <p:sp>
        <p:nvSpPr>
          <p:cNvPr id="3" name="Стрелка надясно 2"/>
          <p:cNvSpPr/>
          <p:nvPr/>
        </p:nvSpPr>
        <p:spPr>
          <a:xfrm>
            <a:off x="6457625" y="5368834"/>
            <a:ext cx="4031630" cy="3171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96560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634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артина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325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Шаблон с абстрактен дизайн &quot;Меланхолия&quot;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26713125_TF03460530" id="{11A77E27-7B5E-4D9F-BF7B-40BB8A70640E}" vid="{6646396D-4616-415B-BCA5-C4E47534D1F7}"/>
    </a:ext>
  </a:extLst>
</a:theme>
</file>

<file path=ppt/theme/theme2.xml><?xml version="1.0" encoding="utf-8"?>
<a:theme xmlns:a="http://schemas.openxmlformats.org/drawingml/2006/main" name="Тема н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н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Слайдове с абстрактен дизайн Меланхолия</Template>
  <TotalTime>136</TotalTime>
  <Words>627</Words>
  <Application>Microsoft Office PowerPoint</Application>
  <PresentationFormat>Широк екран</PresentationFormat>
  <Paragraphs>43</Paragraphs>
  <Slides>10</Slides>
  <Notes>10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10</vt:i4>
      </vt:variant>
    </vt:vector>
  </HeadingPairs>
  <TitlesOfParts>
    <vt:vector size="14" baseType="lpstr">
      <vt:lpstr>Arial</vt:lpstr>
      <vt:lpstr>Calibri</vt:lpstr>
      <vt:lpstr>Century Gothic</vt:lpstr>
      <vt:lpstr>Шаблон с абстрактен дизайн "Меланхолия"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PowerPoint</dc:title>
  <dc:creator>Акаунт в Microsoft</dc:creator>
  <cp:lastModifiedBy>Акаунт в Microsoft</cp:lastModifiedBy>
  <cp:revision>8</cp:revision>
  <dcterms:created xsi:type="dcterms:W3CDTF">2023-05-19T14:25:41Z</dcterms:created>
  <dcterms:modified xsi:type="dcterms:W3CDTF">2023-05-21T11:40:33Z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74064600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